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3" r:id="rId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51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09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7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7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16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658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442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719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6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824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27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F73B-8DD8-43E5-AACA-5522D88E3963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369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6"/>
            <a:ext cx="9144000" cy="67767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160"/>
            <a:ext cx="9133119" cy="684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06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3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homir Kosec\Desktop\BRICKEY_xi_GoodSamari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3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Prikaz na zaslonu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</dc:creator>
  <cp:lastModifiedBy>Tihomir</cp:lastModifiedBy>
  <cp:revision>4</cp:revision>
  <dcterms:created xsi:type="dcterms:W3CDTF">2019-07-03T09:01:03Z</dcterms:created>
  <dcterms:modified xsi:type="dcterms:W3CDTF">2022-07-06T14:43:38Z</dcterms:modified>
</cp:coreProperties>
</file>